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328" r:id="rId2"/>
    <p:sldId id="256" r:id="rId3"/>
    <p:sldId id="259" r:id="rId4"/>
    <p:sldId id="262" r:id="rId5"/>
    <p:sldId id="263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29" r:id="rId27"/>
    <p:sldId id="286" r:id="rId28"/>
    <p:sldId id="287" r:id="rId29"/>
    <p:sldId id="289" r:id="rId30"/>
    <p:sldId id="288" r:id="rId31"/>
    <p:sldId id="290" r:id="rId32"/>
    <p:sldId id="291" r:id="rId33"/>
    <p:sldId id="292" r:id="rId34"/>
    <p:sldId id="293" r:id="rId35"/>
    <p:sldId id="294" r:id="rId36"/>
    <p:sldId id="330" r:id="rId37"/>
    <p:sldId id="296" r:id="rId38"/>
    <p:sldId id="295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8" r:id="rId60"/>
    <p:sldId id="317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1718" autoAdjust="0"/>
  </p:normalViewPr>
  <p:slideViewPr>
    <p:cSldViewPr snapToGrid="0" snapToObjects="1">
      <p:cViewPr>
        <p:scale>
          <a:sx n="108" d="100"/>
          <a:sy n="108" d="100"/>
        </p:scale>
        <p:origin x="939" y="7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 sub stores</a:t>
            </a:r>
          </a:p>
          <a:p>
            <a:r>
              <a:rPr lang="en-US" dirty="0"/>
              <a:t>allow you to ‘hook’ into calls to your store (example, logging)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–h</a:t>
            </a:r>
          </a:p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create X</a:t>
            </a:r>
          </a:p>
          <a:p>
            <a:r>
              <a:rPr lang="en-US" dirty="0"/>
              <a:t>cd into test </a:t>
            </a:r>
            <a:r>
              <a:rPr lang="en-US" dirty="0" err="1"/>
              <a:t>dir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open it up in the browser</a:t>
            </a:r>
          </a:p>
          <a:p>
            <a:r>
              <a:rPr lang="en-US" dirty="0"/>
              <a:t>and then show the files</a:t>
            </a:r>
          </a:p>
          <a:p>
            <a:r>
              <a:rPr lang="en-US" dirty="0"/>
              <a:t>TODO: how to add </a:t>
            </a:r>
            <a:r>
              <a:rPr lang="en-US" dirty="0" err="1"/>
              <a:t>navigatin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QA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some of </a:t>
            </a:r>
            <a:r>
              <a:rPr lang="en-US"/>
              <a:t>the specifics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20A6-603E-4F1F-89B4-0CC202CF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+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DB753-66AA-4CE8-8685-604567FF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Blog: www.raymondcamden.com</a:t>
            </a:r>
          </a:p>
          <a:p>
            <a:r>
              <a:rPr lang="en-US" dirty="0"/>
              <a:t>Email: raymondcamden@gmail.com</a:t>
            </a:r>
          </a:p>
          <a:p>
            <a:r>
              <a:rPr lang="en-US" dirty="0"/>
              <a:t>Twitter: raymondcamden</a:t>
            </a:r>
          </a:p>
          <a:p>
            <a:r>
              <a:rPr lang="en-US" dirty="0"/>
              <a:t>Source (slides + code): https://github.com/cfjedimaster/vue-pearson-workshop</a:t>
            </a:r>
          </a:p>
        </p:txBody>
      </p:sp>
    </p:spTree>
    <p:extLst>
      <p:ext uri="{BB962C8B-B14F-4D97-AF65-F5344CB8AC3E}">
        <p14:creationId xmlns:p14="http://schemas.microsoft.com/office/powerpoint/2010/main" val="370033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code/1.0.html,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675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code/1.2a.html,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1 – Beginning Vue.js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676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code/1.5.html, code/1.5a.html, code/1.5b.html, code/1.5c.html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v-on:EVENT</a:t>
            </a:r>
            <a:r>
              <a:rPr lang="en-US" dirty="0">
                <a:latin typeface="Consolas" panose="020B0609020204030204" pitchFamily="49" charset="0"/>
              </a:rPr>
              <a:t>="FUNCTORUN"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="something"</a:t>
            </a:r>
          </a:p>
          <a:p>
            <a:r>
              <a:rPr lang="en-US" dirty="0"/>
              <a:t>Defined in </a:t>
            </a:r>
            <a:r>
              <a:rPr lang="en-US" dirty="0">
                <a:latin typeface="Consolas" panose="020B0609020204030204" pitchFamily="49" charset="0"/>
              </a:rPr>
              <a:t>methods</a:t>
            </a:r>
            <a:r>
              <a:rPr lang="en-US" dirty="0"/>
              <a:t>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514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code/1.9.html, code/1.9a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A012-20F5-428A-82A9-53E24553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55AE-55A2-4E7B-B35A-2B9A8FA42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add Vue to a page and start an "app"</a:t>
            </a:r>
          </a:p>
          <a:p>
            <a:r>
              <a:rPr lang="en-US" dirty="0"/>
              <a:t>How to use the template language</a:t>
            </a:r>
          </a:p>
          <a:p>
            <a:r>
              <a:rPr lang="en-US" dirty="0"/>
              <a:t>How to listen for events and bind DOM attributes</a:t>
            </a:r>
          </a:p>
          <a:p>
            <a:r>
              <a:rPr lang="en-US" dirty="0"/>
              <a:t>How to work with "virtual" data</a:t>
            </a:r>
          </a:p>
          <a:p>
            <a:r>
              <a:rPr lang="en-US" dirty="0"/>
              <a:t>How to do stuff as Vue loads</a:t>
            </a:r>
          </a:p>
        </p:txBody>
      </p:sp>
    </p:spTree>
    <p:extLst>
      <p:ext uri="{BB962C8B-B14F-4D97-AF65-F5344CB8AC3E}">
        <p14:creationId xmlns:p14="http://schemas.microsoft.com/office/powerpoint/2010/main" val="22656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262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2 – </a:t>
            </a:r>
          </a:p>
          <a:p>
            <a:r>
              <a:rPr lang="en-US" dirty="0"/>
              <a:t>Building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2907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8436-ACE0-45D3-9940-6CA10D1C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6334-16DC-4C39-928C-8EC473F7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Style(*) = Component</a:t>
            </a:r>
          </a:p>
          <a:p>
            <a:r>
              <a:rPr lang="en-US" dirty="0"/>
              <a:t>Accepts properties and can emit events</a:t>
            </a:r>
          </a:p>
          <a:p>
            <a:r>
              <a:rPr lang="en-US" dirty="0"/>
              <a:t>Can be global or local to a Vue app</a:t>
            </a:r>
          </a:p>
        </p:txBody>
      </p:sp>
    </p:spTree>
    <p:extLst>
      <p:ext uri="{BB962C8B-B14F-4D97-AF65-F5344CB8AC3E}">
        <p14:creationId xmlns:p14="http://schemas.microsoft.com/office/powerpoint/2010/main" val="5448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33BC-E10B-49AB-A70D-458F3CC4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85B2-9D99-4E7C-A57C-D9E5BB4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component</a:t>
            </a:r>
          </a:p>
          <a:p>
            <a:r>
              <a:rPr lang="en-US" dirty="0"/>
              <a:t>How to use a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8928B-5FCD-40D2-94B2-1C071E277B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code/2.1.html </a:t>
            </a:r>
          </a:p>
        </p:txBody>
      </p:sp>
    </p:spTree>
    <p:extLst>
      <p:ext uri="{BB962C8B-B14F-4D97-AF65-F5344CB8AC3E}">
        <p14:creationId xmlns:p14="http://schemas.microsoft.com/office/powerpoint/2010/main" val="114488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E67F-5CF3-425E-B673-43F7CAC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362D-2B51-44D7-AF16-AABC9908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communication</a:t>
            </a:r>
          </a:p>
          <a:p>
            <a:r>
              <a:rPr lang="en-US" dirty="0"/>
              <a:t>Can just list – or define types, required,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Types: String, Number, Boolean, Function, Object, Array, Symbol</a:t>
            </a:r>
          </a:p>
          <a:p>
            <a:r>
              <a:rPr lang="en-US" dirty="0"/>
              <a:t>You don’t have to define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3EB0-A8F1-48B3-B5D1-1A946E49647B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code/2.2.html, code/2.3.html, code/2.4.html</a:t>
            </a:r>
          </a:p>
        </p:txBody>
      </p:sp>
    </p:spTree>
    <p:extLst>
      <p:ext uri="{BB962C8B-B14F-4D97-AF65-F5344CB8AC3E}">
        <p14:creationId xmlns:p14="http://schemas.microsoft.com/office/powerpoint/2010/main" val="448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8FD-91F4-4CC6-A61C-40E6B6E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4881-55F8-433E-B26C-B141B272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components ‘talk’ to their parents</a:t>
            </a:r>
          </a:p>
          <a:p>
            <a:r>
              <a:rPr lang="en-US" dirty="0"/>
              <a:t>Component: $emit(‘</a:t>
            </a:r>
            <a:r>
              <a:rPr lang="en-US" dirty="0" err="1"/>
              <a:t>someNameHere</a:t>
            </a:r>
            <a:r>
              <a:rPr lang="en-US" dirty="0"/>
              <a:t>’, data)</a:t>
            </a:r>
          </a:p>
          <a:p>
            <a:r>
              <a:rPr lang="en-US" dirty="0"/>
              <a:t>Parent: </a:t>
            </a:r>
            <a:r>
              <a:rPr lang="en-US" dirty="0" err="1"/>
              <a:t>v-on:someNameHere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A9FC-DFFF-4B3A-BA47-D7669D5928F2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code/2.5.html</a:t>
            </a:r>
          </a:p>
        </p:txBody>
      </p:sp>
    </p:spTree>
    <p:extLst>
      <p:ext uri="{BB962C8B-B14F-4D97-AF65-F5344CB8AC3E}">
        <p14:creationId xmlns:p14="http://schemas.microsoft.com/office/powerpoint/2010/main" val="89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compose values to be passed 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&lt;p text="Hey buddy, thank you for doing that thing. I appreciate it. Here's a kitten."&gt;&lt;/p&gt;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&lt;p&gt;</a:t>
            </a:r>
          </a:p>
          <a:p>
            <a:r>
              <a:rPr lang="en-US" sz="1400" dirty="0"/>
              <a:t>Hey buddy, thank you for doing that thing. I appreciate it. &lt;strong&gt;Here's a kitten.&lt;/strong&gt;   </a:t>
            </a:r>
          </a:p>
          <a:p>
            <a:r>
              <a:rPr lang="en-US" sz="1400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2056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 &lt;div slot="thankyou"&gt;</a:t>
            </a:r>
          </a:p>
          <a:p>
            <a:r>
              <a:rPr lang="en-US" sz="1400" dirty="0"/>
              <a:t>   Hey, I want to &lt;</a:t>
            </a:r>
            <a:r>
              <a:rPr lang="en-US" sz="1400" dirty="0" err="1"/>
              <a:t>i</a:t>
            </a:r>
            <a:r>
              <a:rPr lang="en-US" sz="1400" dirty="0"/>
              <a:t>&gt;really&lt;/</a:t>
            </a:r>
            <a:r>
              <a:rPr lang="en-US" sz="1400" dirty="0" err="1"/>
              <a:t>i</a:t>
            </a:r>
            <a:r>
              <a:rPr lang="en-US" sz="1400" dirty="0"/>
              <a:t>&gt; thank you for taking</a:t>
            </a:r>
          </a:p>
          <a:p>
            <a:r>
              <a:rPr lang="en-US" sz="1400" dirty="0"/>
              <a:t>   the time to do whatever. We here at Mega Corp truly</a:t>
            </a:r>
          </a:p>
          <a:p>
            <a:r>
              <a:rPr lang="en-US" sz="1400" dirty="0"/>
              <a:t>   care that you took the time. Oh, and here, please</a:t>
            </a:r>
          </a:p>
          <a:p>
            <a:r>
              <a:rPr lang="en-US" sz="1400" dirty="0"/>
              <a:t>   take a kitten!</a:t>
            </a:r>
          </a:p>
          <a:p>
            <a:r>
              <a:rPr lang="en-US" sz="1400" dirty="0"/>
              <a:t>   &lt;/div&gt;</a:t>
            </a:r>
          </a:p>
          <a:p>
            <a:endParaRPr lang="en-US" sz="1400" dirty="0"/>
          </a:p>
          <a:p>
            <a:r>
              <a:rPr lang="en-US" sz="1400" dirty="0"/>
              <a:t>&lt;/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761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73B8-4610-4B2F-8696-305B0C3F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F6D6-FCFF-4D23-BCC1-67ED323C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define a slot</a:t>
            </a:r>
          </a:p>
          <a:p>
            <a:r>
              <a:rPr lang="en-US" dirty="0"/>
              <a:t>How to render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E444-F82B-4306-A6F3-0C290A50C22F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code/2.6.html, code/2.6a.html</a:t>
            </a:r>
          </a:p>
        </p:txBody>
      </p:sp>
    </p:spTree>
    <p:extLst>
      <p:ext uri="{BB962C8B-B14F-4D97-AF65-F5344CB8AC3E}">
        <p14:creationId xmlns:p14="http://schemas.microsoft.com/office/powerpoint/2010/main" val="550693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1FC5-C53A-4744-9B0A-95076A28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Slots...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B19D-642B-465A-B2AF-718E6AC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named slots</a:t>
            </a:r>
          </a:p>
          <a:p>
            <a:r>
              <a:rPr lang="en-US" dirty="0"/>
              <a:t>Slots can access component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93FA-31D6-4A2F-9B23-2FB5B89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1734723"/>
            <a:ext cx="4095333" cy="2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75B16-CE38-4CF6-AB53-8D8311DB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3" y="99944"/>
            <a:ext cx="5123321" cy="436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D6A01-36B4-474B-8EBB-98FA3C36AD6F}"/>
              </a:ext>
            </a:extLst>
          </p:cNvPr>
          <p:cNvSpPr txBox="1"/>
          <p:nvPr/>
        </p:nvSpPr>
        <p:spPr>
          <a:xfrm>
            <a:off x="1735395" y="4660134"/>
            <a:ext cx="59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https://www.raymondcamden.com/2018/01/22/building-a-quiz-with-vuejs/</a:t>
            </a:r>
          </a:p>
        </p:txBody>
      </p:sp>
    </p:spTree>
    <p:extLst>
      <p:ext uri="{BB962C8B-B14F-4D97-AF65-F5344CB8AC3E}">
        <p14:creationId xmlns:p14="http://schemas.microsoft.com/office/powerpoint/2010/main" val="388063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Music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exercise 1.2 and turn results into component</a:t>
            </a:r>
          </a:p>
          <a:p>
            <a:r>
              <a:rPr lang="en-US" dirty="0"/>
              <a:t>Code’s in code/exercise2.1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4D8F-F2DE-4A51-B24B-A9A8C91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5762-62D8-43F8-B336-E0AF72A6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Crap Ton</a:t>
            </a:r>
          </a:p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135-855C-4391-ABDB-56835FFA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Bootstrap-Vue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9325F-6AF5-4F4E-986B-87451E6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930749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28133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3 –</a:t>
            </a:r>
          </a:p>
          <a:p>
            <a:r>
              <a:rPr lang="en-US" dirty="0"/>
              <a:t>Working with Routing</a:t>
            </a:r>
          </a:p>
        </p:txBody>
      </p:sp>
    </p:spTree>
    <p:extLst>
      <p:ext uri="{BB962C8B-B14F-4D97-AF65-F5344CB8AC3E}">
        <p14:creationId xmlns:p14="http://schemas.microsoft.com/office/powerpoint/2010/main" val="67389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56F9-344C-4465-81E9-E568F0C7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2EB2-421C-4F06-8EEC-B55D3686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Vue</a:t>
            </a:r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“If I’m at location /foo, I want to do Foo”</a:t>
            </a:r>
          </a:p>
          <a:p>
            <a:r>
              <a:rPr lang="en-US" dirty="0"/>
              <a:t>“If I’m at location /goo, I want to go Goo”</a:t>
            </a:r>
          </a:p>
          <a:p>
            <a:r>
              <a:rPr lang="en-US" dirty="0"/>
              <a:t>We’re now in App Country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86D-6EC3-4B38-92AF-3F4BC030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C4C77-DDF3-4C2A-8706-F92D178E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(and figure out) your routes</a:t>
            </a:r>
          </a:p>
          <a:p>
            <a:r>
              <a:rPr lang="en-US" dirty="0"/>
              <a:t>Create a </a:t>
            </a:r>
            <a:r>
              <a:rPr lang="en-US" dirty="0" err="1"/>
              <a:t>VueRouter</a:t>
            </a:r>
            <a:r>
              <a:rPr lang="en-US" dirty="0"/>
              <a:t> object</a:t>
            </a:r>
          </a:p>
          <a:p>
            <a:r>
              <a:rPr lang="en-US" dirty="0"/>
              <a:t>Pass it to Vue</a:t>
            </a:r>
          </a:p>
          <a:p>
            <a:r>
              <a:rPr lang="en-US" dirty="0"/>
              <a:t>Define a place to render routes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138B-0A42-499A-96FA-D5A2B0EAAA36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code/3.1.html, code/3.2.html</a:t>
            </a:r>
          </a:p>
        </p:txBody>
      </p:sp>
    </p:spTree>
    <p:extLst>
      <p:ext uri="{BB962C8B-B14F-4D97-AF65-F5344CB8AC3E}">
        <p14:creationId xmlns:p14="http://schemas.microsoft.com/office/powerpoint/2010/main" val="12298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A7C3-2D00-4F04-9F95-76960259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Routing...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9A4C-EFD2-4067-951F-8D35AC8A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Routes</a:t>
            </a:r>
          </a:p>
          <a:p>
            <a:r>
              <a:rPr lang="en-US" dirty="0"/>
              <a:t>Programmatic Navigation: </a:t>
            </a:r>
            <a:r>
              <a:rPr lang="en-US" dirty="0" err="1"/>
              <a:t>router.push</a:t>
            </a:r>
            <a:r>
              <a:rPr lang="en-US" dirty="0"/>
              <a:t>(....) </a:t>
            </a:r>
          </a:p>
          <a:p>
            <a:r>
              <a:rPr lang="en-US" dirty="0"/>
              <a:t>Named Routes</a:t>
            </a:r>
          </a:p>
          <a:p>
            <a:r>
              <a:rPr lang="en-US" dirty="0"/>
              <a:t>A heck of a lot more...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has a master view (list of films) and detail (specific film)</a:t>
            </a:r>
          </a:p>
          <a:p>
            <a:r>
              <a:rPr lang="en-US" dirty="0"/>
              <a:t>Use the Star Wars API (swapi.co)</a:t>
            </a:r>
          </a:p>
          <a:p>
            <a:r>
              <a:rPr lang="en-US" dirty="0"/>
              <a:t>Code’s in code/exercise3.1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4120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4 –</a:t>
            </a:r>
          </a:p>
          <a:p>
            <a:r>
              <a:rPr lang="en-US" dirty="0"/>
              <a:t>State Management with </a:t>
            </a:r>
            <a:r>
              <a:rPr lang="en-US" dirty="0" err="1"/>
              <a:t>Vuex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5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758E-4CC9-4DF2-977C-4BD8BCF3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0529-4415-499B-812F-862BF0F6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Vue app – one set of data = easy</a:t>
            </a:r>
          </a:p>
          <a:p>
            <a:r>
              <a:rPr lang="en-US" dirty="0"/>
              <a:t>One Vue app, a few components = mostly easy</a:t>
            </a:r>
          </a:p>
          <a:p>
            <a:r>
              <a:rPr lang="en-US" dirty="0"/>
              <a:t>Many </a:t>
            </a:r>
            <a:r>
              <a:rPr lang="en-US" dirty="0" err="1"/>
              <a:t>many</a:t>
            </a:r>
            <a:r>
              <a:rPr lang="en-US" dirty="0"/>
              <a:t> components, lots of data = um...</a:t>
            </a:r>
          </a:p>
        </p:txBody>
      </p:sp>
    </p:spTree>
    <p:extLst>
      <p:ext uri="{BB962C8B-B14F-4D97-AF65-F5344CB8AC3E}">
        <p14:creationId xmlns:p14="http://schemas.microsoft.com/office/powerpoint/2010/main" val="2334387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8D7F-F056-4A02-8B60-3B2C8334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C1CC-F3F8-4527-B95D-63F13E8A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library (deeply integrated)</a:t>
            </a:r>
          </a:p>
          <a:p>
            <a:pPr lvl="1"/>
            <a:r>
              <a:rPr lang="en-US" dirty="0"/>
              <a:t>https://vuex.vuejs.org/</a:t>
            </a:r>
          </a:p>
          <a:p>
            <a:r>
              <a:rPr lang="en-US" dirty="0"/>
              <a:t>“Store”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can’t write to the store - directly</a:t>
            </a:r>
          </a:p>
        </p:txBody>
      </p:sp>
    </p:spTree>
    <p:extLst>
      <p:ext uri="{BB962C8B-B14F-4D97-AF65-F5344CB8AC3E}">
        <p14:creationId xmlns:p14="http://schemas.microsoft.com/office/powerpoint/2010/main" val="2374302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F4E9-E6AB-47AD-AF4D-89F819ED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4532A84-04AC-4710-969E-061106E55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219" y="814388"/>
            <a:ext cx="7096124" cy="3548062"/>
          </a:xfrm>
        </p:spPr>
      </p:pic>
    </p:spTree>
    <p:extLst>
      <p:ext uri="{BB962C8B-B14F-4D97-AF65-F5344CB8AC3E}">
        <p14:creationId xmlns:p14="http://schemas.microsoft.com/office/powerpoint/2010/main" val="2539981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8265-0A21-4E89-9662-6F22B3C1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94EC8-AA9F-435E-9D38-C6665A5A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3" y="1238931"/>
            <a:ext cx="7539037" cy="2698975"/>
          </a:xfrm>
        </p:spPr>
      </p:pic>
    </p:spTree>
    <p:extLst>
      <p:ext uri="{BB962C8B-B14F-4D97-AF65-F5344CB8AC3E}">
        <p14:creationId xmlns:p14="http://schemas.microsoft.com/office/powerpoint/2010/main" val="1391812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7BE5-0054-4135-B19D-EA29B0A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7DC6-0006-47E5-BDA2-67B62D2E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store.state.X</a:t>
            </a:r>
            <a:endParaRPr lang="en-US" dirty="0"/>
          </a:p>
          <a:p>
            <a:r>
              <a:rPr lang="en-US" dirty="0"/>
              <a:t>Use a getter (defined in the store)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6D2FA-099B-492E-81BA-4002394C93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code/4.1.html</a:t>
            </a:r>
          </a:p>
        </p:txBody>
      </p:sp>
    </p:spTree>
    <p:extLst>
      <p:ext uri="{BB962C8B-B14F-4D97-AF65-F5344CB8AC3E}">
        <p14:creationId xmlns:p14="http://schemas.microsoft.com/office/powerpoint/2010/main" val="27502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CA1A-1160-4E3B-9A42-1240947D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6F4A-4478-4259-B95F-63D102C6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  <a:p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19604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AE10-30FD-486E-8AB3-31DE767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7AD6-B1C4-4EB6-B282-2E2E9DCD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in the </a:t>
            </a:r>
            <a:r>
              <a:rPr lang="en-US" dirty="0" err="1"/>
              <a:t>Vuex</a:t>
            </a:r>
            <a:r>
              <a:rPr lang="en-US" dirty="0"/>
              <a:t> Store</a:t>
            </a:r>
          </a:p>
          <a:p>
            <a:r>
              <a:rPr lang="en-US" dirty="0"/>
              <a:t>Each has a particular name</a:t>
            </a:r>
          </a:p>
          <a:p>
            <a:r>
              <a:rPr lang="en-US" dirty="0"/>
              <a:t>State is passed automatically</a:t>
            </a:r>
          </a:p>
          <a:p>
            <a:r>
              <a:rPr lang="en-US" dirty="0"/>
              <a:t>Additional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C93E3-3F7A-406F-A118-1C62C5597D1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code/4.2.html</a:t>
            </a:r>
          </a:p>
        </p:txBody>
      </p:sp>
    </p:spTree>
    <p:extLst>
      <p:ext uri="{BB962C8B-B14F-4D97-AF65-F5344CB8AC3E}">
        <p14:creationId xmlns:p14="http://schemas.microsoft.com/office/powerpoint/2010/main" val="9064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9E7E-94A4-4469-8B78-013B1510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5AF6-4186-48D6-8912-87CF822D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before – just async. ;)</a:t>
            </a:r>
          </a:p>
          <a:p>
            <a:r>
              <a:rPr lang="en-US" dirty="0"/>
              <a:t>Actions will fire off commits to mutations...</a:t>
            </a:r>
          </a:p>
          <a:p>
            <a:r>
              <a:rPr lang="en-US" dirty="0"/>
              <a:t>Or you modify state directly</a:t>
            </a:r>
          </a:p>
          <a:p>
            <a:r>
              <a:rPr lang="en-US" dirty="0"/>
              <a:t>Passed context object and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63B49-3336-4D9A-A2F0-87AC0F522C6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code/4.3.html</a:t>
            </a:r>
          </a:p>
        </p:txBody>
      </p:sp>
    </p:spTree>
    <p:extLst>
      <p:ext uri="{BB962C8B-B14F-4D97-AF65-F5344CB8AC3E}">
        <p14:creationId xmlns:p14="http://schemas.microsoft.com/office/powerpoint/2010/main" val="2631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A310-41E1-4275-A5B5-94057054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825A-BEAC-4017-BD0F-93CC06FD6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Plugins</a:t>
            </a:r>
          </a:p>
          <a:p>
            <a:r>
              <a:rPr lang="en-US" dirty="0" err="1"/>
              <a:t>Devtools</a:t>
            </a:r>
            <a:r>
              <a:rPr lang="en-US" dirty="0"/>
              <a:t> Integration</a:t>
            </a:r>
          </a:p>
          <a:p>
            <a:r>
              <a:rPr lang="en-US" dirty="0"/>
              <a:t>https://vuex.vuejs.org</a:t>
            </a:r>
          </a:p>
        </p:txBody>
      </p:sp>
    </p:spTree>
    <p:extLst>
      <p:ext uri="{BB962C8B-B14F-4D97-AF65-F5344CB8AC3E}">
        <p14:creationId xmlns:p14="http://schemas.microsoft.com/office/powerpoint/2010/main" val="104397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Cat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for Cats</a:t>
            </a:r>
          </a:p>
          <a:p>
            <a:r>
              <a:rPr lang="en-US" dirty="0"/>
              <a:t>UI to add, edit, update, and delete cats</a:t>
            </a:r>
          </a:p>
          <a:p>
            <a:r>
              <a:rPr lang="en-US" dirty="0"/>
              <a:t>Code’s in code/exercise4.1</a:t>
            </a:r>
          </a:p>
          <a:p>
            <a:endParaRPr lang="en-US" dirty="0"/>
          </a:p>
        </p:txBody>
      </p:sp>
      <p:pic>
        <p:nvPicPr>
          <p:cNvPr id="5" name="Picture 4" descr="A cat lying on a sidewalk&#10;&#10;Description generated with high confidence">
            <a:extLst>
              <a:ext uri="{FF2B5EF4-FFF2-40B4-BE49-F238E27FC236}">
                <a16:creationId xmlns:a16="http://schemas.microsoft.com/office/drawing/2014/main" id="{B09C7728-9DBD-47BB-BB9D-094C19AB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42" y="741803"/>
            <a:ext cx="2582423" cy="34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779455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5 –</a:t>
            </a:r>
          </a:p>
          <a:p>
            <a:r>
              <a:rPr lang="en-US" dirty="0"/>
              <a:t>Using the CLI + Resources</a:t>
            </a:r>
          </a:p>
        </p:txBody>
      </p:sp>
    </p:spTree>
    <p:extLst>
      <p:ext uri="{BB962C8B-B14F-4D97-AF65-F5344CB8AC3E}">
        <p14:creationId xmlns:p14="http://schemas.microsoft.com/office/powerpoint/2010/main" val="844206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052-9A9C-4968-AC04-FE5994C1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a CLI exists!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0D7C-DAAF-4D3E-B51F-3914A2CC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https://github.com/vuejs/vue-cli</a:t>
            </a:r>
          </a:p>
          <a:p>
            <a:r>
              <a:rPr lang="en-US" dirty="0"/>
              <a:t>Scaffolding</a:t>
            </a:r>
          </a:p>
          <a:p>
            <a:r>
              <a:rPr lang="en-US" dirty="0"/>
              <a:t>Currently in beta!  (3.x)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55A0F-B317-4862-A379-CF0DC7A6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27" y="2031072"/>
            <a:ext cx="7318872" cy="1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F520-2C4F-4B7A-B70C-684D7462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64A5-2094-45FD-B5F7-550FA538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–g </a:t>
            </a:r>
            <a:r>
              <a:rPr lang="en-US" dirty="0" err="1"/>
              <a:t>vue</a:t>
            </a:r>
            <a:r>
              <a:rPr lang="en-US" dirty="0"/>
              <a:t>-cli (OLD!!!!)</a:t>
            </a:r>
          </a:p>
          <a:p>
            <a:r>
              <a:rPr lang="en-US" dirty="0" err="1"/>
              <a:t>npm</a:t>
            </a:r>
            <a:r>
              <a:rPr lang="en-US" dirty="0"/>
              <a:t> install –g @</a:t>
            </a:r>
            <a:r>
              <a:rPr lang="en-US" dirty="0" err="1"/>
              <a:t>vue</a:t>
            </a:r>
            <a:r>
              <a:rPr lang="en-US" dirty="0"/>
              <a:t>/cli (HIPSTER!!)</a:t>
            </a:r>
          </a:p>
        </p:txBody>
      </p:sp>
    </p:spTree>
    <p:extLst>
      <p:ext uri="{BB962C8B-B14F-4D97-AF65-F5344CB8AC3E}">
        <p14:creationId xmlns:p14="http://schemas.microsoft.com/office/powerpoint/2010/main" val="351827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D318-91B0-4C2B-A7B3-F40BE201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EFD6-615C-411E-95E6-DB691BBB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running the CLI (for general help)</a:t>
            </a:r>
          </a:p>
          <a:p>
            <a:r>
              <a:rPr lang="en-US" dirty="0"/>
              <a:t>Show scaffolding an app</a:t>
            </a:r>
          </a:p>
          <a:p>
            <a:r>
              <a:rPr lang="en-US" dirty="0"/>
              <a:t>Show starting the server</a:t>
            </a:r>
          </a:p>
        </p:txBody>
      </p:sp>
    </p:spTree>
    <p:extLst>
      <p:ext uri="{BB962C8B-B14F-4D97-AF65-F5344CB8AC3E}">
        <p14:creationId xmlns:p14="http://schemas.microsoft.com/office/powerpoint/2010/main" val="3281532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F729-D65E-4DE9-86EE-ED38C203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57A2-E9EF-45AE-AA2C-99A4E4CE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Plugin: </a:t>
            </a:r>
            <a:r>
              <a:rPr lang="en-US" dirty="0" err="1"/>
              <a:t>npm</a:t>
            </a:r>
            <a:r>
              <a:rPr lang="en-US" dirty="0"/>
              <a:t> install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 err="1"/>
              <a:t>vue</a:t>
            </a:r>
            <a:r>
              <a:rPr lang="en-US" dirty="0"/>
              <a:t> serve </a:t>
            </a:r>
            <a:r>
              <a:rPr lang="en-US" dirty="0" err="1"/>
              <a:t>Component.vue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44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189-7627-4681-A57A-9F5AB07D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EA38-4963-4005-86F5-706C9980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https://github.com/vuejs/vue-devtools (Chrome, Firefox, and standalone via Electron)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Make note of her transition/animation posts</a:t>
            </a:r>
          </a:p>
          <a:p>
            <a:r>
              <a:rPr lang="en-US" dirty="0"/>
              <a:t>My Stuff: https://www.raymondcamden.com/tags/vuejs</a:t>
            </a:r>
          </a:p>
          <a:p>
            <a:r>
              <a:rPr lang="en-US" dirty="0"/>
              <a:t>Vuejs.org itself!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8D213-D6D5-48B3-8652-D79E93A0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452" y="3256264"/>
            <a:ext cx="856972" cy="12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7A7C-AECF-417D-933C-DBD9E132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(Cool Stuff)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489D-E06C-4132-99FF-77459656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VuePress</a:t>
            </a:r>
            <a:r>
              <a:rPr lang="en-US" dirty="0"/>
              <a:t> - https://vuepress.vuejs.org/</a:t>
            </a:r>
          </a:p>
          <a:p>
            <a:r>
              <a:rPr lang="en-US" dirty="0"/>
              <a:t>Nuxt.js - nuxtjs.org</a:t>
            </a:r>
          </a:p>
          <a:p>
            <a:r>
              <a:rPr lang="en-US" dirty="0"/>
              <a:t>Newsletters: </a:t>
            </a:r>
          </a:p>
          <a:p>
            <a:pPr lvl="1"/>
            <a:r>
              <a:rPr lang="en-US" dirty="0"/>
              <a:t>https://www.getrevue.co/profile/vuejs-developers</a:t>
            </a:r>
          </a:p>
          <a:p>
            <a:pPr lvl="1"/>
            <a:r>
              <a:rPr lang="en-US" dirty="0"/>
              <a:t>https://news.vuejs.org</a:t>
            </a:r>
          </a:p>
        </p:txBody>
      </p:sp>
    </p:spTree>
    <p:extLst>
      <p:ext uri="{BB962C8B-B14F-4D97-AF65-F5344CB8AC3E}">
        <p14:creationId xmlns:p14="http://schemas.microsoft.com/office/powerpoint/2010/main" val="2636671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beach&#10;&#10;Description generated with very high confidence">
            <a:extLst>
              <a:ext uri="{FF2B5EF4-FFF2-40B4-BE49-F238E27FC236}">
                <a16:creationId xmlns:a16="http://schemas.microsoft.com/office/drawing/2014/main" id="{A222BA00-A810-4C38-9419-54AFAC4E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4036</TotalTime>
  <Words>2466</Words>
  <Application>Microsoft Office PowerPoint</Application>
  <PresentationFormat>On-screen Show (16:9)</PresentationFormat>
  <Paragraphs>307</Paragraphs>
  <Slides>69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Consolas</vt:lpstr>
      <vt:lpstr>Standard_LiveLessons_2017</vt:lpstr>
      <vt:lpstr>Contact + Source</vt:lpstr>
      <vt:lpstr>Up to Speed with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Quick Recap</vt:lpstr>
      <vt:lpstr>Exercise One - Palindrome</vt:lpstr>
      <vt:lpstr>Exercise Two – Ajax Search</vt:lpstr>
      <vt:lpstr>PowerPoint Presentation</vt:lpstr>
      <vt:lpstr>Up to Speed with Vue.js</vt:lpstr>
      <vt:lpstr>What are components?</vt:lpstr>
      <vt:lpstr>Examples – A Component</vt:lpstr>
      <vt:lpstr>Properties</vt:lpstr>
      <vt:lpstr>Events</vt:lpstr>
      <vt:lpstr>Slots</vt:lpstr>
      <vt:lpstr>Slots</vt:lpstr>
      <vt:lpstr>Examples - Slot</vt:lpstr>
      <vt:lpstr>More Slots...</vt:lpstr>
      <vt:lpstr>PowerPoint Presentation</vt:lpstr>
      <vt:lpstr>Exercise One – Music Component</vt:lpstr>
      <vt:lpstr>A Bit More on Components</vt:lpstr>
      <vt:lpstr>Bootstrap-Vue Example</vt:lpstr>
      <vt:lpstr>PowerPoint Presentation</vt:lpstr>
      <vt:lpstr>Up to Speed with Vue.js</vt:lpstr>
      <vt:lpstr>Routing</vt:lpstr>
      <vt:lpstr>Getting Started</vt:lpstr>
      <vt:lpstr>Even More Routing...</vt:lpstr>
      <vt:lpstr>Exercise One –Master/Detail</vt:lpstr>
      <vt:lpstr>PowerPoint Presentation</vt:lpstr>
      <vt:lpstr>Up to Speed with Vue.js</vt:lpstr>
      <vt:lpstr>State Management?</vt:lpstr>
      <vt:lpstr>Vuex</vt:lpstr>
      <vt:lpstr>Vuex Basics</vt:lpstr>
      <vt:lpstr>Vuex Basics</vt:lpstr>
      <vt:lpstr>Vuex – Getting Data</vt:lpstr>
      <vt:lpstr>Vuex – Setting Data</vt:lpstr>
      <vt:lpstr>Mutations</vt:lpstr>
      <vt:lpstr>Actions</vt:lpstr>
      <vt:lpstr>More...</vt:lpstr>
      <vt:lpstr>Exercise One – Cat Store</vt:lpstr>
      <vt:lpstr>PowerPoint Presentation</vt:lpstr>
      <vt:lpstr>Up to Speed with Vue.js</vt:lpstr>
      <vt:lpstr>Yes, a CLI exists!</vt:lpstr>
      <vt:lpstr>Install</vt:lpstr>
      <vt:lpstr>Quick Demo</vt:lpstr>
      <vt:lpstr>Prototyping</vt:lpstr>
      <vt:lpstr>Resources (Learning)</vt:lpstr>
      <vt:lpstr>Resources (Cool Stuff)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130</cp:revision>
  <dcterms:created xsi:type="dcterms:W3CDTF">2015-09-28T19:52:00Z</dcterms:created>
  <dcterms:modified xsi:type="dcterms:W3CDTF">2018-06-21T15:12:16Z</dcterms:modified>
</cp:coreProperties>
</file>